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7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howGuides="1">
      <p:cViewPr varScale="1">
        <p:scale>
          <a:sx n="101" d="100"/>
          <a:sy n="101" d="100"/>
        </p:scale>
        <p:origin x="27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BD0E8-73A3-0E7B-902F-0E7BFC99D5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pt-P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584CB7-9466-B179-FB46-F62F3F060B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2675DD-6984-AB58-955E-07DA01CEA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B77267-C50F-4D42-A547-FE056A264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F29DE8-8986-4C2F-E466-74C6F648D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7230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FBDDF-D9BB-1EC6-7B72-BA1170B05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6CE7F5-F0AB-46D3-E972-D83E4745BF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1B6640-93C6-0A4F-5AD4-98ECB8583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61E7DE-69E3-81FB-FA1F-F89DC16C4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951759-2BC0-9D1B-32A9-A50F48A64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1207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D6390-200A-99CD-B2C1-F3125B75D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BC88E3-4A7B-BF83-EFB8-79CE233E56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E23413-D364-0012-2056-4DE7A5CA0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3C6D7-51B1-9E19-6D6D-0C29B5431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6FEF36-250C-8024-6B70-559749035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21836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F277A-87C1-2EC7-0559-20871CB59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BD171F-81B0-C57C-0146-D2F2C0FF0E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pt-P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ABC9C8-1C57-A304-6F07-52C6FEE38E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pt-P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EDE722-2A3B-7D76-53D7-501FF1875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BC998-3A0D-1E21-4376-8D66843DF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245A6C-ABAE-E9F5-ACC4-894CB1DBA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56812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64ACC-B9EE-99D8-CCB8-E8B1F2751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681B9A-B2C8-B03B-192C-142FF3A12D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4E1D3A-B1CA-1FAA-3FB3-B83F514F14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pt-P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ECABDF-34AD-9B1D-8580-E026A37FB8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EC7ED6-3754-42EE-A78F-9F572609ED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pt-P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E2D1E1-DFBD-1210-FDA7-AC0759887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81668C-A0EE-DBA8-D12D-5F6837673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D93FD4-F819-D296-2A70-B87CA7746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65271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7DD1F-F3BD-1489-CEA7-7798A3736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pt-P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C2FCA5-2205-6F02-62E8-127372402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FC1003-9A86-E760-E795-4B8D68362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BA268E-F840-1635-2A3E-7B24BA9EA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7102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3B55CC-FB3B-850B-23C3-24D580A45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9F59D3-12B4-0143-29D1-0A96CF95F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1027A7-F8A0-BF49-7C90-F9004C746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04368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3EAD4-ED83-3465-3A62-6498923B0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B9646F-653E-BA59-FB35-5CF8B7ABBA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361A39-09EB-90BF-3CD4-6136B3D946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50EB5B-4CF1-B4AD-2E23-B18AC0A95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BFDBCF-0995-FC1E-5FA0-A5E5F23E5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51D857-5D49-3498-CA4D-A1AC9F504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28675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5E1E2-32B4-12E3-037B-FD1D46177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pt-P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759BA-537E-4DF3-5752-3D39C30BF8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401BF5-C7FA-130C-94EA-CCF5D6F3F0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7CE557-3711-CB1B-E5DB-53B9CD80B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AEFAF0-A7D3-ED17-A347-7CD49D524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B9747A-20E9-C643-DB53-79F776DAA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90262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D1216-6C4F-8BFE-B1C0-C9700656E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F7FDAB-C086-17FF-33C0-33272F9A42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594BD-3508-8A20-21F3-25461997C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6A2035-8D98-1A8A-A15B-3468E6DAF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91DF0-CB69-6F46-215C-20AEF0420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74096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7F95DC-13AA-6013-D17D-83F6EBC0CB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71DA5-7DB1-1025-0E91-10FA864C49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BFB92-C89C-82C1-3C66-9DD132104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3CACB0-B128-542C-2FC9-719CC1D80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C00961-2EA0-6D9D-7DD7-91114A63C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5464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EAA0A4-6FD4-6716-7216-B7970C7B5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8DAA9B-0063-B0A0-862D-1CEC7FB195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D69A23-3AC5-CA38-FF3E-16F1D63CB3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BB4595-F2C5-4798-AC11-DC97AA558AA6}" type="datetimeFigureOut">
              <a:rPr lang="pt-PT" smtClean="0"/>
              <a:t>22/04/2026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0984D0-574B-8A10-929D-7DB31E3DB5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FAB4B4-B85E-6EE0-FE10-BD01A58A9D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EED523-80C5-4D30-BA5D-7DC70F7DCF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18010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EE5750-2A2A-46D5-6798-4C3DBA448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E8D407-5D05-8A54-FD45-3D43ADE73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128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45C295-F658-4762-DC1E-7F081A0C8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254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12A61B-13CA-280E-286C-2F2DEB481F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52346FEB-08BE-35DF-60F5-6DAA76FF3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4D4DA0-BB39-3D7D-FF78-AEBBD050C5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063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0F62FA-E4D2-8EE6-EB5A-D29E4BBA6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making a hand gesture with her finger&#10;&#10;AI-generated content may be incorrect.">
            <a:extLst>
              <a:ext uri="{FF2B5EF4-FFF2-40B4-BE49-F238E27FC236}">
                <a16:creationId xmlns:a16="http://schemas.microsoft.com/office/drawing/2014/main" id="{4F4F231B-88D1-AA34-5BCA-80A680F67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0005948-B0DA-D1DF-A116-188D00477C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167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AEA822-443F-FA05-7E67-14026044D1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on a chair&#10;&#10;AI-generated content may be incorrect.">
            <a:extLst>
              <a:ext uri="{FF2B5EF4-FFF2-40B4-BE49-F238E27FC236}">
                <a16:creationId xmlns:a16="http://schemas.microsoft.com/office/drawing/2014/main" id="{8690E6E3-F3CB-CCC5-F0FD-EAA3D0E360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050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A9CF4C-DCE4-119B-91A3-B9B69269D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and red poster with white text&#10;&#10;AI-generated content may be incorrect.">
            <a:extLst>
              <a:ext uri="{FF2B5EF4-FFF2-40B4-BE49-F238E27FC236}">
                <a16:creationId xmlns:a16="http://schemas.microsoft.com/office/drawing/2014/main" id="{29BCA719-751B-854D-6771-F5F39243A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821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F80F14-6468-08BF-C57A-AB6E33B83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itting in a chair&#10;&#10;AI-generated content may be incorrect.">
            <a:extLst>
              <a:ext uri="{FF2B5EF4-FFF2-40B4-BE49-F238E27FC236}">
                <a16:creationId xmlns:a16="http://schemas.microsoft.com/office/drawing/2014/main" id="{CB5A6C71-B531-F840-9977-475D7203A7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344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02D3E2-E52D-D500-E73E-5BD9173544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hild in a dress with a red and black background&#10;&#10;AI-generated content may be incorrect.">
            <a:extLst>
              <a:ext uri="{FF2B5EF4-FFF2-40B4-BE49-F238E27FC236}">
                <a16:creationId xmlns:a16="http://schemas.microsoft.com/office/drawing/2014/main" id="{B4818444-9B61-3151-AF17-B3C3E468F5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04736AE2-05C4-1CEE-8035-236F024325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7EF8E7-5306-3147-4F86-309F84D7A5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EF Disney_The Voice Kids_22062025(22h07)">
            <a:hlinkClick r:id="" action="ppaction://media"/>
            <a:extLst>
              <a:ext uri="{FF2B5EF4-FFF2-40B4-BE49-F238E27FC236}">
                <a16:creationId xmlns:a16="http://schemas.microsoft.com/office/drawing/2014/main" id="{2F0399A3-215C-47F0-DD9B-3628CB9E1E4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76800" y="2362200"/>
            <a:ext cx="36576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14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3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18951B-C0D5-5157-26CD-AA4B73A38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inging into a microphone&#10;&#10;AI-generated content may be incorrect.">
            <a:extLst>
              <a:ext uri="{FF2B5EF4-FFF2-40B4-BE49-F238E27FC236}">
                <a16:creationId xmlns:a16="http://schemas.microsoft.com/office/drawing/2014/main" id="{35EA0370-9C28-53FA-10A8-DCCB91A81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415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43CF7-C956-6C44-51A1-D7D051F411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inging into a microphone&#10;&#10;AI-generated content may be incorrect.">
            <a:extLst>
              <a:ext uri="{FF2B5EF4-FFF2-40B4-BE49-F238E27FC236}">
                <a16:creationId xmlns:a16="http://schemas.microsoft.com/office/drawing/2014/main" id="{A901EDF0-0122-1189-1906-C6F8EB08F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319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E757F-E471-BB49-DBFF-BEEA310C59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0F9F72-CAFF-EA1B-E38F-6B106DD13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107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8E1E0-1E98-570D-A00E-B8A1A98FE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and red screen with white text&#10;&#10;AI-generated content may be incorrect.">
            <a:extLst>
              <a:ext uri="{FF2B5EF4-FFF2-40B4-BE49-F238E27FC236}">
                <a16:creationId xmlns:a16="http://schemas.microsoft.com/office/drawing/2014/main" id="{5CD99315-3BE9-4FAD-FF31-6DCC05137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890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14d78db-87fd-479f-b96c-1cdb8ea939fd">
      <Terms xmlns="http://schemas.microsoft.com/office/infopath/2007/PartnerControls"/>
    </lcf76f155ced4ddcb4097134ff3c332f>
    <TaxCatchAll xmlns="a64190e3-b41f-4776-8c7d-bbac84fa520a" xsi:nil="true"/>
    <_Flow_SignoffStatus xmlns="514d78db-87fd-479f-b96c-1cdb8ea939f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4BCEC333320F334497C8A8E439470546" ma:contentTypeVersion="20" ma:contentTypeDescription="Criar um novo documento." ma:contentTypeScope="" ma:versionID="6cf897f4e1729a93b67e1617669bae85">
  <xsd:schema xmlns:xsd="http://www.w3.org/2001/XMLSchema" xmlns:xs="http://www.w3.org/2001/XMLSchema" xmlns:p="http://schemas.microsoft.com/office/2006/metadata/properties" xmlns:ns2="514d78db-87fd-479f-b96c-1cdb8ea939fd" xmlns:ns3="a64190e3-b41f-4776-8c7d-bbac84fa520a" targetNamespace="http://schemas.microsoft.com/office/2006/metadata/properties" ma:root="true" ma:fieldsID="ad3af4a6e1eb4e4d0de2f0cfe91e4d51" ns2:_="" ns3:_="">
    <xsd:import namespace="514d78db-87fd-479f-b96c-1cdb8ea939fd"/>
    <xsd:import namespace="a64190e3-b41f-4776-8c7d-bbac84fa520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_Flow_SignoffStatus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4d78db-87fd-479f-b96c-1cdb8ea939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Etiquetas de Imagem" ma:readOnly="false" ma:fieldId="{5cf76f15-5ced-4ddc-b409-7134ff3c332f}" ma:taxonomyMulti="true" ma:sspId="0fa1375b-e2de-4216-be09-9891303a548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_Flow_SignoffStatus" ma:index="22" nillable="true" ma:displayName="Estado da aprovação" ma:internalName="Estado_x0020_da_x0020_aprova_x00e7__x00e3_o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4190e3-b41f-4776-8c7d-bbac84fa520a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Detalhes de 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6aca35ac-3016-4fae-a8d7-aca9a358f86b}" ma:internalName="TaxCatchAll" ma:showField="CatchAllData" ma:web="a64190e3-b41f-4776-8c7d-bbac84fa520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C598EB-72B1-41C1-807F-9EE1F1914125}">
  <ds:schemaRefs>
    <ds:schemaRef ds:uri="http://schemas.microsoft.com/office/2006/metadata/properties"/>
    <ds:schemaRef ds:uri="http://schemas.microsoft.com/office/infopath/2007/PartnerControls"/>
    <ds:schemaRef ds:uri="514d78db-87fd-479f-b96c-1cdb8ea939fd"/>
    <ds:schemaRef ds:uri="a64190e3-b41f-4776-8c7d-bbac84fa520a"/>
  </ds:schemaRefs>
</ds:datastoreItem>
</file>

<file path=customXml/itemProps2.xml><?xml version="1.0" encoding="utf-8"?>
<ds:datastoreItem xmlns:ds="http://schemas.openxmlformats.org/officeDocument/2006/customXml" ds:itemID="{529855FA-B7EA-4B59-BB20-1DD509C491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A7013F-4CF9-469C-921D-F05F140B6B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14d78db-87fd-479f-b96c-1cdb8ea939fd"/>
    <ds:schemaRef ds:uri="a64190e3-b41f-4776-8c7d-bbac84fa520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0</Words>
  <Application>Microsoft Office PowerPoint</Application>
  <PresentationFormat>Widescreen</PresentationFormat>
  <Paragraphs>0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Rádio e Televisão de Portugal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Bruno Aleixo</dc:creator>
  <cp:lastModifiedBy>Bruno Aleixo</cp:lastModifiedBy>
  <cp:revision>7</cp:revision>
  <dcterms:created xsi:type="dcterms:W3CDTF">2026-01-15T09:25:55Z</dcterms:created>
  <dcterms:modified xsi:type="dcterms:W3CDTF">2026-04-22T16:14:23Z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0x0101004BCEC333320F334497C8A8E439470546</vt:lpwstr>
  </property>
  <property fmtid="{D5CDD505-2E9C-101B-9397-08002B2CF9AE}" pid="3" name="MediaServiceImageTags">
    <vt:lpwstr/>
  </property>
</Properties>
</file>